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5327650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66040" y="4058280"/>
            <a:ext cx="47944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72232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6604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22320" y="4170600"/>
            <a:ext cx="2339280" cy="18662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66040" y="4170600"/>
            <a:ext cx="2339280" cy="1866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66040" y="1768680"/>
            <a:ext cx="479448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99600" y="1237320"/>
            <a:ext cx="4528080" cy="4915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6604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72232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66040" y="4058280"/>
            <a:ext cx="47937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fr-FR" sz="3500">
                <a:solidFill>
                  <a:srgbClr val="000000"/>
                </a:solidFill>
                <a:latin typeface="Calibri Light"/>
              </a:rPr>
              <a:t>Cliquez pour éditer le format du texte-titreModifiez le style du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66120" y="7006680"/>
            <a:ext cx="1198440" cy="402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700">
                <a:solidFill>
                  <a:srgbClr val="8b8b8b"/>
                </a:solidFill>
                <a:latin typeface="Calibri"/>
              </a:rPr>
              <a:t>10/05/2017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764720" y="7006680"/>
            <a:ext cx="1797840" cy="4021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762720" y="7006680"/>
            <a:ext cx="1198440" cy="4021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3081A59-7C30-4FF2-9D8A-692F939D9908}" type="slidenum">
              <a:rPr lang="fr-FR" sz="7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9" name="Image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0" name="Imag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1" name="Imag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2" name="Imag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  <p:sp>
        <p:nvSpPr>
          <p:cNvPr id="43" name="CustomShape 1"/>
          <p:cNvSpPr/>
          <p:nvPr/>
        </p:nvSpPr>
        <p:spPr>
          <a:xfrm>
            <a:off x="1271160" y="4895640"/>
            <a:ext cx="2784960" cy="455400"/>
          </a:xfrm>
          <a:prstGeom prst="rect">
            <a:avLst/>
          </a:prstGeom>
          <a:solidFill>
            <a:srgbClr val="e6e7e9"/>
          </a:solidFill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000000"/>
                </a:solidFill>
                <a:latin typeface="Calibri"/>
              </a:rPr>
              <a:t>Mettez ici vos </a:t>
            </a:r>
            <a:r>
              <a:rPr lang="fr-FR" sz="1200">
                <a:solidFill>
                  <a:srgbClr val="000000"/>
                </a:solidFill>
                <a:latin typeface="Calibri"/>
              </a:rPr>
              <a:t>
</a:t>
            </a:r>
            <a:r>
              <a:rPr lang="fr-FR" sz="1200">
                <a:solidFill>
                  <a:srgbClr val="000000"/>
                </a:solidFill>
                <a:latin typeface="Calibri"/>
              </a:rPr>
              <a:t>contacts spécifiques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